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Actual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revenue</c:v>
                </c:pt>
                <c:pt idx="1">
                  <c:v>costs</c:v>
                </c:pt>
                <c:pt idx="2">
                  <c:v>total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125.13</c:v>
                </c:pt>
                <c:pt idx="1">
                  <c:v>75.12</c:v>
                </c:pt>
                <c:pt idx="2">
                  <c:v>200.25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Reporting period: FY2026 Q1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365760" y="914400"/>
          <a:ext cx="5486400" cy="2743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" y="3931920"/>
          <a:ext cx="54864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</a:tblGrid>
              <a:tr h="457200">
                <a:tc>
                  <a:txBody>
                    <a:bodyPr/>
                    <a:lstStyle/>
                    <a:p>
                      <a:r>
                        <a:t>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USD millions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125.13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Unchanged reference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